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365" r:id="rId3"/>
    <p:sldId id="368" r:id="rId4"/>
    <p:sldId id="270" r:id="rId5"/>
    <p:sldId id="370" r:id="rId6"/>
    <p:sldId id="372" r:id="rId7"/>
    <p:sldId id="371" r:id="rId8"/>
    <p:sldId id="364" r:id="rId9"/>
    <p:sldId id="369" r:id="rId10"/>
    <p:sldId id="366" r:id="rId11"/>
    <p:sldId id="3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E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19D-D921-4D0B-86BC-7425C79ED068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1308-C1EC-462F-98E3-DCD5D14236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4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42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E22D1-DDD8-ECEE-141F-FF7C99FD0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37F0AB-E463-4FDD-F4E6-42B0F052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CA3B85-2E59-204C-DA63-FF04675B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C81E3C-445D-7EE4-B583-95C81272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C7B48-410D-9288-AAE8-E2609362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81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9C22C-0A26-29FE-5630-6AF07D6B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696F11-F7BE-C254-E6F7-02D9AB31A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6A286C-0C19-036C-7082-5DE32FB7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BDCCCC-C063-500A-16CF-20F7714F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13E4A1-035D-8A01-DDE5-B85714C5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51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75EC28-2C52-DC7C-F589-C4818F847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CE1D90-7EB4-42E7-1B5B-0F950755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41AF42-518F-739A-F46D-9EC61231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FBB02F-6D08-ABEC-3D41-F0C7582D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5B44C-081F-529A-BE0B-0D863077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068" y="2330164"/>
            <a:ext cx="105156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9068" y="3247578"/>
            <a:ext cx="10515600" cy="795079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9619" y="4433563"/>
            <a:ext cx="6994887" cy="376437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17" y="4915518"/>
            <a:ext cx="7295512" cy="304988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39607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777" y="6607580"/>
            <a:ext cx="10120335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68" y="1822125"/>
            <a:ext cx="10981895" cy="4470050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854592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19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AECF7-F22C-895D-EB07-DD2E76AB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95E168-8032-A1BF-79F0-CAAFAD53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C3CFA7-629F-6EA3-3BF3-950D3CEC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F044C-47AB-FC97-67E8-383C0E9B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71B6E-0719-2B07-E732-489C958B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E71D2-8B6F-B47C-3F2F-DCF0ACC6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64104-AEED-9C94-ABF0-C99C36C5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C9DFEE-FBC6-4488-6ABC-0671916B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606E2-70D0-15BD-90FE-AF4CE9E0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3C9BC-DADF-AECF-F713-4E959DDF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09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4FD18-7B7C-5199-80A7-E82E5E22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B9CBF-5926-9962-DDA7-A0F0B456E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08EE7-1BCA-ECDB-5E40-DF413F1AC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A0FDBA-3735-E606-4CE5-2FAC40E2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9799E7-E253-9DFB-EBF2-707D17C2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638E8-68CA-91F7-B2F8-316C2A82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00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44962-7388-1C6F-B3A0-C5AC127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485CD1-F8C0-B91A-9A7F-BD1049331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52BF5C-424B-A935-D1E6-1EC8F479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A93F06-EC51-2647-3A40-B94105D41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6AD786-9516-6341-F4C0-6FC3489F3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1C887A-7759-A0C2-7C17-A23D8619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B7D539-9D3C-42AD-C5A5-526BFF84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497E17-8DC3-DEC9-8BB7-F724E835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11A3A-BD85-E8EC-66A5-5724B9A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C07BD4-E9DA-076B-2425-D39C2308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90081E-BB45-7399-7AFA-750AB7DD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A9B996-2E6A-A936-C861-E7C3590A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CFF338-F068-6DE6-E958-8C46D84D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DE8F48-B2D7-E61C-215E-47449559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BDEAC-3B31-5EA6-A13E-A5595485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41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C9064-97E8-2A0C-82A3-14AD3F18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F4E14C-C3CA-D209-05D7-6FC4D9CF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2F2B4B-1471-E693-D037-36997BC59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107E9F-D7C6-8654-8FD4-F198D324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EC4517-BBA5-81E9-8C02-BBB81078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CA7955-05BB-E73D-D014-65241E76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0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13CA23-AB98-9ABF-1D5C-EC822840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2C4BC7-21BE-8A82-F920-32822A8DA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5C2090-E9A9-FE73-91FE-45F4BBCD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9B4C5F-5AE6-BEB6-67D1-394BD421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72C958-A253-E53D-B168-CF92598E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CBAD1-10EE-4635-2AF9-BFC5AEFC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E2A838-A455-183A-AB43-A0DEE7DF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EE080B-834A-6B0A-5C86-CC150298D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0CD914-5DC7-D7E7-1480-547A09780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B1C7C-4D21-3741-A116-09DFE779C5BC}" type="datetimeFigureOut">
              <a:rPr lang="it-IT" smtClean="0"/>
              <a:t>25/01/2026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301E0F-14FC-F09A-7E83-E55696DA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4A917-74C0-AA52-FCAD-C99EB73FD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61630-6B1A-914A-8D9C-864956A633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6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0" y="1942483"/>
            <a:ext cx="10588765" cy="19376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/>
              <a:t>Dottorato</a:t>
            </a:r>
            <a:r>
              <a:rPr lang="en-US" sz="4000" b="1" dirty="0"/>
              <a:t> in Scienze </a:t>
            </a:r>
            <a:r>
              <a:rPr lang="en-US" sz="4000" b="1" dirty="0" err="1"/>
              <a:t>Cliniche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>
                <a:solidFill>
                  <a:srgbClr val="FFC000"/>
                </a:solidFill>
              </a:rPr>
              <a:t>Info Day</a:t>
            </a:r>
            <a:endParaRPr lang="it-IT" sz="4000" b="1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947FD87-2303-BF3E-F8C5-9EE019265E02}"/>
              </a:ext>
            </a:extLst>
          </p:cNvPr>
          <p:cNvCxnSpPr/>
          <p:nvPr/>
        </p:nvCxnSpPr>
        <p:spPr>
          <a:xfrm>
            <a:off x="2822239" y="295885"/>
            <a:ext cx="0" cy="10186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CD6DB54-14C1-B4EE-A349-71A1F1BB7DB9}"/>
              </a:ext>
            </a:extLst>
          </p:cNvPr>
          <p:cNvSpPr txBox="1"/>
          <p:nvPr/>
        </p:nvSpPr>
        <p:spPr>
          <a:xfrm>
            <a:off x="2948526" y="260715"/>
            <a:ext cx="229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Light" panose="020B0004020202020204" pitchFamily="34" charset="0"/>
              </a:rPr>
              <a:t>Dipartimento di</a:t>
            </a:r>
          </a:p>
          <a:p>
            <a:r>
              <a:rPr lang="it-IT" dirty="0">
                <a:solidFill>
                  <a:schemeClr val="bg1"/>
                </a:solidFill>
                <a:latin typeface="Aptos Light" panose="020B0004020202020204" pitchFamily="34" charset="0"/>
              </a:rPr>
              <a:t>Medicina Sperimentale</a:t>
            </a:r>
          </a:p>
          <a:p>
            <a:r>
              <a:rPr lang="it-IT" dirty="0">
                <a:solidFill>
                  <a:schemeClr val="bg1"/>
                </a:solidFill>
                <a:latin typeface="Aptos Light" panose="020B0004020202020204" pitchFamily="34" charset="0"/>
              </a:rPr>
              <a:t>e Clinica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B1804C-7AE8-7F50-7034-F3D17D593086}"/>
              </a:ext>
            </a:extLst>
          </p:cNvPr>
          <p:cNvSpPr txBox="1"/>
          <p:nvPr/>
        </p:nvSpPr>
        <p:spPr>
          <a:xfrm>
            <a:off x="1676167" y="4434464"/>
            <a:ext cx="9058750" cy="59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Facilities a disposizione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32567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3059A-29CE-35B6-993A-3405212C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0DE9AEC-86C2-7315-8DD6-B969FA77E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7" name="Immagine 6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5CBA7672-D660-7FDA-429C-5E92009E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07" b="19426"/>
          <a:stretch>
            <a:fillRect/>
          </a:stretch>
        </p:blipFill>
        <p:spPr>
          <a:xfrm>
            <a:off x="1022554" y="1015180"/>
            <a:ext cx="10146891" cy="380508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C29244-4DDA-6047-2C73-CD1240C9FBB6}"/>
              </a:ext>
            </a:extLst>
          </p:cNvPr>
          <p:cNvSpPr txBox="1"/>
          <p:nvPr/>
        </p:nvSpPr>
        <p:spPr>
          <a:xfrm>
            <a:off x="3038168" y="5658154"/>
            <a:ext cx="512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https://www.dottoratoscienzecliniche.unifi.it/</a:t>
            </a:r>
          </a:p>
        </p:txBody>
      </p:sp>
      <p:pic>
        <p:nvPicPr>
          <p:cNvPr id="11" name="Immagine 10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7D5C146E-CE19-DE85-4B9E-03361B67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42" t="27813" r="18710" b="29032"/>
          <a:stretch>
            <a:fillRect/>
          </a:stretch>
        </p:blipFill>
        <p:spPr>
          <a:xfrm>
            <a:off x="7915522" y="4718255"/>
            <a:ext cx="2004671" cy="1868130"/>
          </a:xfrm>
          <a:prstGeom prst="rect">
            <a:avLst/>
          </a:prstGeom>
        </p:spPr>
      </p:pic>
      <p:pic>
        <p:nvPicPr>
          <p:cNvPr id="12" name="Immagine 11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6D8936B8-A02F-1622-9EE5-D946FF6C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081" t="14803" b="7958"/>
          <a:stretch>
            <a:fillRect/>
          </a:stretch>
        </p:blipFill>
        <p:spPr>
          <a:xfrm>
            <a:off x="7811601" y="1054519"/>
            <a:ext cx="3346743" cy="36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DBA7965-DCC2-E07E-10CC-CC13CCF999CE}"/>
              </a:ext>
            </a:extLst>
          </p:cNvPr>
          <p:cNvSpPr txBox="1">
            <a:spLocks/>
          </p:cNvSpPr>
          <p:nvPr/>
        </p:nvSpPr>
        <p:spPr>
          <a:xfrm>
            <a:off x="3630069" y="3049893"/>
            <a:ext cx="4733366" cy="613951"/>
          </a:xfrm>
          <a:prstGeom prst="rect">
            <a:avLst/>
          </a:prstGeom>
          <a:noFill/>
          <a:ln w="41275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500" dirty="0">
                <a:solidFill>
                  <a:schemeClr val="bg1"/>
                </a:solidFill>
                <a:cs typeface="Calibri" panose="020F0502020204030204" pitchFamily="34" charset="0"/>
              </a:rPr>
              <a:t>Grazie per </a:t>
            </a:r>
            <a:r>
              <a:rPr lang="en-GB" sz="2500" dirty="0" err="1">
                <a:solidFill>
                  <a:schemeClr val="bg1"/>
                </a:solidFill>
                <a:cs typeface="Calibri" panose="020F0502020204030204" pitchFamily="34" charset="0"/>
              </a:rPr>
              <a:t>l’attenzione</a:t>
            </a:r>
            <a:endParaRPr lang="it-IT" sz="25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685B-412A-1989-6C2F-017AB2FD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EEE4341-4F9F-4079-6026-17A8E7852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996CFABB-35F1-DB35-7037-8DFA8570DFBD}"/>
              </a:ext>
            </a:extLst>
          </p:cNvPr>
          <p:cNvSpPr txBox="1">
            <a:spLocks/>
          </p:cNvSpPr>
          <p:nvPr/>
        </p:nvSpPr>
        <p:spPr>
          <a:xfrm>
            <a:off x="3371837" y="2244805"/>
            <a:ext cx="5831157" cy="173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/>
              <a:t>Piattaforme</a:t>
            </a:r>
          </a:p>
          <a:p>
            <a:pPr lvl="0"/>
            <a:r>
              <a:rPr lang="it-IT" dirty="0"/>
              <a:t>Biblioteca e suoi servizi</a:t>
            </a:r>
          </a:p>
          <a:p>
            <a:r>
              <a:rPr lang="it-IT" dirty="0"/>
              <a:t>Pagina web del corso di dottorato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214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E284-42EB-CB63-C7FE-714970D41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2AA6FCD-45BF-C745-85D9-5B1CEFEDB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512C553-A1A3-F241-0FAA-62C039A7DC4D}"/>
              </a:ext>
            </a:extLst>
          </p:cNvPr>
          <p:cNvSpPr txBox="1">
            <a:spLocks/>
          </p:cNvSpPr>
          <p:nvPr/>
        </p:nvSpPr>
        <p:spPr>
          <a:xfrm>
            <a:off x="3371837" y="2244805"/>
            <a:ext cx="5831157" cy="173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Piattaforme</a:t>
            </a:r>
          </a:p>
          <a:p>
            <a:pPr lvl="0"/>
            <a:r>
              <a:rPr lang="it-IT" dirty="0"/>
              <a:t>Biblioteca e suoi servizi</a:t>
            </a:r>
          </a:p>
          <a:p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Pagina web del corso di dottorato </a:t>
            </a:r>
            <a:endParaRPr lang="it-IT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18667C-E371-C146-8675-36A22A3BD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7" name="Immagine 6" descr="Immagine che contiene testo, schermata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C6217615-7C1C-6264-14DF-E6D32E31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20" r="3145" b="8387"/>
          <a:stretch>
            <a:fillRect/>
          </a:stretch>
        </p:blipFill>
        <p:spPr>
          <a:xfrm>
            <a:off x="1263445" y="1612491"/>
            <a:ext cx="8639337" cy="391323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FDEC21-145D-6D23-384C-373BAF24926F}"/>
              </a:ext>
            </a:extLst>
          </p:cNvPr>
          <p:cNvSpPr txBox="1"/>
          <p:nvPr/>
        </p:nvSpPr>
        <p:spPr>
          <a:xfrm>
            <a:off x="4925961" y="5881989"/>
            <a:ext cx="370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https://www.sba.unifi.it/p162.html</a:t>
            </a:r>
          </a:p>
        </p:txBody>
      </p:sp>
      <p:pic>
        <p:nvPicPr>
          <p:cNvPr id="17" name="Immagine 16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08A56B01-2C78-26B8-7DAE-E8360E79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45" t="40717" r="18145" b="16989"/>
          <a:stretch>
            <a:fillRect/>
          </a:stretch>
        </p:blipFill>
        <p:spPr>
          <a:xfrm>
            <a:off x="8835815" y="4670624"/>
            <a:ext cx="2133934" cy="19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188CC-B63E-F9C7-A1B2-5D10B41F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E413B80-95B0-3C28-CB97-BE42F2F165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7" name="Immagine 6" descr="Immagine che contiene testo, schermata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AC6B9EF0-EDC4-63A6-AA2D-A3B95A68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20" r="3145" b="8387"/>
          <a:stretch>
            <a:fillRect/>
          </a:stretch>
        </p:blipFill>
        <p:spPr>
          <a:xfrm>
            <a:off x="1263445" y="1612491"/>
            <a:ext cx="8639337" cy="3913239"/>
          </a:xfrm>
          <a:prstGeom prst="rect">
            <a:avLst/>
          </a:prstGeom>
        </p:spPr>
      </p:pic>
      <p:pic>
        <p:nvPicPr>
          <p:cNvPr id="10" name="Immagine 9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1086B127-0407-1201-9F07-B52BEBD6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93" t="42939" r="26371" b="43226"/>
          <a:stretch>
            <a:fillRect/>
          </a:stretch>
        </p:blipFill>
        <p:spPr>
          <a:xfrm>
            <a:off x="3087328" y="5525730"/>
            <a:ext cx="5417575" cy="948814"/>
          </a:xfrm>
          <a:prstGeom prst="rect">
            <a:avLst/>
          </a:prstGeom>
        </p:spPr>
      </p:pic>
      <p:pic>
        <p:nvPicPr>
          <p:cNvPr id="12" name="Immagine 11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1310834D-400B-E53C-BD90-FB426BDBEF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758" t="42939" r="15565" b="19426"/>
          <a:stretch>
            <a:fillRect/>
          </a:stretch>
        </p:blipFill>
        <p:spPr>
          <a:xfrm>
            <a:off x="5171767" y="255488"/>
            <a:ext cx="6666271" cy="2580970"/>
          </a:xfrm>
          <a:prstGeom prst="rect">
            <a:avLst/>
          </a:prstGeom>
        </p:spPr>
      </p:pic>
      <p:pic>
        <p:nvPicPr>
          <p:cNvPr id="14" name="Immagine 13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E4426D0E-823B-E3CD-9FEE-81FC8BB2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081" t="32976" r="10362" b="13835"/>
          <a:stretch>
            <a:fillRect/>
          </a:stretch>
        </p:blipFill>
        <p:spPr>
          <a:xfrm>
            <a:off x="2762865" y="2010997"/>
            <a:ext cx="7261123" cy="36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1518-4D05-9C1F-4E8D-AA864FF4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A5EFD39-9662-29CB-DC1E-2B5CA2006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4" name="Immagine 3" descr="Immagine che contiene testo, schermata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7A7BA8D5-3228-3521-6BD1-E4880163B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94" r="1371" b="8244"/>
          <a:stretch>
            <a:fillRect/>
          </a:stretch>
        </p:blipFill>
        <p:spPr>
          <a:xfrm>
            <a:off x="1356852" y="1327356"/>
            <a:ext cx="8878529" cy="39274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CCE4CD-2726-1BB0-26BA-4DF0F5C9B74D}"/>
              </a:ext>
            </a:extLst>
          </p:cNvPr>
          <p:cNvSpPr txBox="1"/>
          <p:nvPr/>
        </p:nvSpPr>
        <p:spPr>
          <a:xfrm>
            <a:off x="2802194" y="5663381"/>
            <a:ext cx="394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https://www.sba.unifi.it/</a:t>
            </a:r>
          </a:p>
        </p:txBody>
      </p:sp>
      <p:pic>
        <p:nvPicPr>
          <p:cNvPr id="11" name="Immagine 10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1FA05801-D020-54E2-7B44-50BFE273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774" t="39857" r="20726" b="19354"/>
          <a:stretch>
            <a:fillRect/>
          </a:stretch>
        </p:blipFill>
        <p:spPr>
          <a:xfrm>
            <a:off x="5860026" y="4352469"/>
            <a:ext cx="1769806" cy="18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309D-EC5F-C77C-EBB5-6EBB9D14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DAFD5A-AB1A-3A2B-C0DB-AC9BAA31D4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7" name="Immagine 6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9B5900B6-DD0B-648C-A2C8-753B6C7F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07" r="6935" b="16989"/>
          <a:stretch>
            <a:fillRect/>
          </a:stretch>
        </p:blipFill>
        <p:spPr>
          <a:xfrm>
            <a:off x="1691021" y="1038532"/>
            <a:ext cx="8809958" cy="36797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E502F7-3B25-757E-5AB8-20ADD09EA15F}"/>
              </a:ext>
            </a:extLst>
          </p:cNvPr>
          <p:cNvSpPr txBox="1"/>
          <p:nvPr/>
        </p:nvSpPr>
        <p:spPr>
          <a:xfrm>
            <a:off x="3795252" y="5732206"/>
            <a:ext cx="512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https://www.siaf.unifi.it/p131.html#</a:t>
            </a:r>
          </a:p>
        </p:txBody>
      </p:sp>
      <p:pic>
        <p:nvPicPr>
          <p:cNvPr id="13" name="Immagine 12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14942F73-D22E-6E53-9AB9-B6142DDD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26" t="39426" r="19193" b="18279"/>
          <a:stretch>
            <a:fillRect/>
          </a:stretch>
        </p:blipFill>
        <p:spPr>
          <a:xfrm>
            <a:off x="7737988" y="4718255"/>
            <a:ext cx="160665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BC491-E635-C3C2-1F1B-821AAC931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8155AD-C6C2-EB80-17F1-EEBE6A8F2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46669BF-93EE-7F53-F2D8-623A3702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t="14194" r="2419" b="7670"/>
          <a:stretch>
            <a:fillRect/>
          </a:stretch>
        </p:blipFill>
        <p:spPr>
          <a:xfrm>
            <a:off x="1799303" y="1442884"/>
            <a:ext cx="840364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81F5-F2DA-2623-3094-F87B464A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D4499B3-5377-EE63-0A37-7AD393F066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Info Day Dottorato in Scienze Cliniche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E168B66-1E8F-BD8E-19DF-CD254C03587A}"/>
              </a:ext>
            </a:extLst>
          </p:cNvPr>
          <p:cNvSpPr txBox="1">
            <a:spLocks/>
          </p:cNvSpPr>
          <p:nvPr/>
        </p:nvSpPr>
        <p:spPr>
          <a:xfrm>
            <a:off x="3371837" y="2244805"/>
            <a:ext cx="5831157" cy="173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Piattaforme</a:t>
            </a:r>
          </a:p>
          <a:p>
            <a:pPr lvl="0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Biblioteca e suoi servizi</a:t>
            </a:r>
          </a:p>
          <a:p>
            <a:r>
              <a:rPr lang="it-IT" dirty="0"/>
              <a:t>Pagina web del corso di dottorato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170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157</Words>
  <Application>Microsoft Office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Aptos Light</vt:lpstr>
      <vt:lpstr>Arial</vt:lpstr>
      <vt:lpstr>Calibri</vt:lpstr>
      <vt:lpstr>Courier New</vt:lpstr>
      <vt:lpstr>Verdana</vt:lpstr>
      <vt:lpstr>Tema di Office</vt:lpstr>
      <vt:lpstr>Dottorato in Scienze Cliniche  Info Day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Miglionico</dc:creator>
  <cp:lastModifiedBy>Fiammetta Cosci</cp:lastModifiedBy>
  <cp:revision>341</cp:revision>
  <dcterms:created xsi:type="dcterms:W3CDTF">2024-03-28T11:09:03Z</dcterms:created>
  <dcterms:modified xsi:type="dcterms:W3CDTF">2026-01-25T16:32:52Z</dcterms:modified>
</cp:coreProperties>
</file>